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A1D440-73B7-4C76-AB64-865D14B3609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9B434E-F54E-486E-B7F8-4F256E65C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Ionic Bonding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general rule that states that atoms will arrange themselves in an order that will allow them to have eight electrons in their outer shell - or eight valence electrons. This is called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octet rule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Ionic bonds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are formed by one atom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transferring electrons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to another atom to form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ions</a:t>
            </a:r>
            <a:r>
              <a:rPr lang="en-US" dirty="0" smtClean="0"/>
              <a:t>.</a:t>
            </a:r>
          </a:p>
          <a:p>
            <a:r>
              <a:rPr lang="en-CA" dirty="0" smtClean="0"/>
              <a:t>They are formed between a metal and a non metal</a:t>
            </a:r>
          </a:p>
          <a:p>
            <a:r>
              <a:rPr lang="en-US" dirty="0" smtClean="0"/>
              <a:t>metals form positive ions by losing electrons </a:t>
            </a:r>
          </a:p>
          <a:p>
            <a:r>
              <a:rPr lang="en-US" dirty="0" smtClean="0"/>
              <a:t>nonmetals form negative ions by gaining electrons </a:t>
            </a:r>
          </a:p>
          <a:p>
            <a:r>
              <a:rPr lang="en-US" dirty="0" smtClean="0"/>
              <a:t>the ionic bond is the attraction between the ions of unlike charge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Once you have drawn out the Lewis diagram for elements it is easy to see how they connect to make the octet rule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Lewis Diagrams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Another way to figure out what the ionic formula is to know that the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net ionic charge </a:t>
            </a:r>
            <a:r>
              <a:rPr lang="en-CA" dirty="0" smtClean="0"/>
              <a:t>must equal zero</a:t>
            </a:r>
          </a:p>
          <a:p>
            <a:r>
              <a:rPr lang="en-CA" dirty="0" smtClean="0"/>
              <a:t>In other words when you add the charges together they must balance out and equal zero</a:t>
            </a:r>
          </a:p>
          <a:p>
            <a:r>
              <a:rPr lang="en-CA" dirty="0" smtClean="0"/>
              <a:t>This holds true for binary compounds and polyatomic 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Ionic formula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Binary compounds are when a bond is formed between 2 elements.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two simple rules: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 Always start the name with the metal first and then the non-metal.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The non-metal suffix changes to '</a:t>
            </a:r>
            <a:r>
              <a:rPr lang="en-US" dirty="0" err="1" smtClean="0"/>
              <a:t>ide</a:t>
            </a:r>
            <a:r>
              <a:rPr lang="en-US" dirty="0" smtClean="0"/>
              <a:t>'.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Naming Binary Ionic Compounds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Compound			</a:t>
            </a:r>
            <a:r>
              <a:rPr lang="en-US" dirty="0" smtClean="0"/>
              <a:t> </a:t>
            </a:r>
            <a:r>
              <a:rPr lang="en-US" b="1" dirty="0" smtClean="0"/>
              <a:t>Chemical Name </a:t>
            </a:r>
          </a:p>
          <a:p>
            <a:r>
              <a:rPr lang="en-US" dirty="0" smtClean="0"/>
              <a:t>1.KCl				potassium chlor</a:t>
            </a:r>
            <a:r>
              <a:rPr lang="en-US" i="1" dirty="0" smtClean="0"/>
              <a:t>ide </a:t>
            </a:r>
            <a:endParaRPr lang="en-US" dirty="0" smtClean="0"/>
          </a:p>
          <a:p>
            <a:r>
              <a:rPr lang="en-US" dirty="0" smtClean="0"/>
              <a:t>2. Na</a:t>
            </a:r>
            <a:r>
              <a:rPr lang="en-US" baseline="-25000" dirty="0" smtClean="0"/>
              <a:t>3</a:t>
            </a:r>
            <a:r>
              <a:rPr lang="en-US" dirty="0" smtClean="0"/>
              <a:t>P				sodium </a:t>
            </a:r>
            <a:r>
              <a:rPr lang="en-US" dirty="0" err="1" smtClean="0"/>
              <a:t>phosph</a:t>
            </a:r>
            <a:r>
              <a:rPr lang="en-US" i="1" dirty="0" err="1" smtClean="0"/>
              <a:t>ide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name polyatomic ionic compounds, use the same rules but use the polyatomic sheet to name the molecule.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Compound			Chemical Name </a:t>
            </a:r>
          </a:p>
          <a:p>
            <a:r>
              <a:rPr lang="en-US" dirty="0" smtClean="0"/>
              <a:t>CaCO</a:t>
            </a:r>
            <a:r>
              <a:rPr lang="en-US" baseline="-25000" dirty="0" smtClean="0"/>
              <a:t>3</a:t>
            </a:r>
            <a:r>
              <a:rPr lang="en-US" dirty="0" smtClean="0"/>
              <a:t>				calcium carbonate 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				ammonium nitrate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Polyatomic 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239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Ionic Bonding</vt:lpstr>
      <vt:lpstr>Slide 2</vt:lpstr>
      <vt:lpstr>Slide 3</vt:lpstr>
      <vt:lpstr>Using Lewis Diagrams </vt:lpstr>
      <vt:lpstr>Ionic formula</vt:lpstr>
      <vt:lpstr>Naming Binary Ionic Compounds</vt:lpstr>
      <vt:lpstr>Slide 7</vt:lpstr>
      <vt:lpstr>Polyatomic Ions</vt:lpstr>
    </vt:vector>
  </TitlesOfParts>
  <Company>Prairie Spirit School Division No. 206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Bonding</dc:title>
  <dc:creator>eh377l</dc:creator>
  <cp:lastModifiedBy>eh377l</cp:lastModifiedBy>
  <cp:revision>19</cp:revision>
  <dcterms:created xsi:type="dcterms:W3CDTF">2011-10-20T21:17:18Z</dcterms:created>
  <dcterms:modified xsi:type="dcterms:W3CDTF">2012-10-29T16:41:47Z</dcterms:modified>
</cp:coreProperties>
</file>