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9DC95C-D3AF-4539-B988-D0BC53CBDBF7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768D8E-F5EB-4F4F-8A19-B1E44E0B0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Relating Speed to Distance and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 find the speed of a car in units of km/hour we divide the distance by the time. Average speed (</a:t>
            </a:r>
            <a:r>
              <a:rPr lang="en-CA" dirty="0" err="1" smtClean="0"/>
              <a:t>Vav</a:t>
            </a:r>
            <a:r>
              <a:rPr lang="en-CA" dirty="0" smtClean="0"/>
              <a:t>), is the total distance divided by the total time for the trip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Average Speed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If a photo is taken of a car at a particular moment in time then the speed at that moment is an example of </a:t>
            </a:r>
            <a:r>
              <a:rPr lang="en-CA" dirty="0" smtClean="0"/>
              <a:t>instantaneous </a:t>
            </a:r>
            <a:r>
              <a:rPr lang="en-CA" dirty="0" smtClean="0"/>
              <a:t>speed. Instantaneous speed is not affected </a:t>
            </a:r>
            <a:r>
              <a:rPr lang="en-CA" dirty="0" smtClean="0"/>
              <a:t>by previous speed or how long an object has been moving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Instantaneous Speed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If the instantaneous speed of a car remains the same over a period of time, then we say the car is travelling at a constant (or uniform motion). Few objects maintain a constant speed over a lengthy period of time, often because of friction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Constant Speed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average speed of an object is the same as its instantaneous speed if that object is travelling at a </a:t>
            </a:r>
            <a:r>
              <a:rPr lang="en-CA" smtClean="0"/>
              <a:t>constant speed.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162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Relating Speed to Distance and Time</vt:lpstr>
      <vt:lpstr>Average Speed</vt:lpstr>
      <vt:lpstr>Instantaneous Speed</vt:lpstr>
      <vt:lpstr>Constant Speed</vt:lpstr>
      <vt:lpstr>Slide 5</vt:lpstr>
    </vt:vector>
  </TitlesOfParts>
  <Company>Prairie Spirit School Division No. 206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Relating Speed to Distance and Time</dc:title>
  <dc:creator>eh377l</dc:creator>
  <cp:lastModifiedBy>eh377l</cp:lastModifiedBy>
  <cp:revision>2</cp:revision>
  <dcterms:created xsi:type="dcterms:W3CDTF">2011-12-07T21:40:33Z</dcterms:created>
  <dcterms:modified xsi:type="dcterms:W3CDTF">2011-12-13T14:18:37Z</dcterms:modified>
</cp:coreProperties>
</file>