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9885F5F-5C1C-4864-9C36-700A3212A2DE}" type="datetimeFigureOut">
              <a:rPr lang="en-US" smtClean="0"/>
              <a:t>11/14/2011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53C0EED-2C65-4086-8454-512EB9093F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885F5F-5C1C-4864-9C36-700A3212A2DE}" type="datetimeFigureOut">
              <a:rPr lang="en-US" smtClean="0"/>
              <a:t>11/14/2011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3C0EED-2C65-4086-8454-512EB9093F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885F5F-5C1C-4864-9C36-700A3212A2DE}" type="datetimeFigureOut">
              <a:rPr lang="en-US" smtClean="0"/>
              <a:t>11/14/2011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3C0EED-2C65-4086-8454-512EB9093F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885F5F-5C1C-4864-9C36-700A3212A2DE}" type="datetimeFigureOut">
              <a:rPr lang="en-US" smtClean="0"/>
              <a:t>11/14/2011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3C0EED-2C65-4086-8454-512EB9093F1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9885F5F-5C1C-4864-9C36-700A3212A2DE}" type="datetimeFigureOut">
              <a:rPr lang="en-US" smtClean="0"/>
              <a:t>11/14/2011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3C0EED-2C65-4086-8454-512EB9093F1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885F5F-5C1C-4864-9C36-700A3212A2DE}" type="datetimeFigureOut">
              <a:rPr lang="en-US" smtClean="0"/>
              <a:t>11/14/2011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3C0EED-2C65-4086-8454-512EB9093F1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885F5F-5C1C-4864-9C36-700A3212A2DE}" type="datetimeFigureOut">
              <a:rPr lang="en-US" smtClean="0"/>
              <a:t>11/14/2011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53C0EED-2C65-4086-8454-512EB9093F1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9885F5F-5C1C-4864-9C36-700A3212A2DE}" type="datetimeFigureOut">
              <a:rPr lang="en-US" smtClean="0"/>
              <a:t>11/14/2011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53C0EED-2C65-4086-8454-512EB9093F1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9885F5F-5C1C-4864-9C36-700A3212A2DE}" type="datetimeFigureOut">
              <a:rPr lang="en-US" smtClean="0"/>
              <a:t>11/14/2011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53C0EED-2C65-4086-8454-512EB9093F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9885F5F-5C1C-4864-9C36-700A3212A2DE}" type="datetimeFigureOut">
              <a:rPr lang="en-US" smtClean="0"/>
              <a:t>11/14/2011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3C0EED-2C65-4086-8454-512EB9093F1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9885F5F-5C1C-4864-9C36-700A3212A2DE}" type="datetimeFigureOut">
              <a:rPr lang="en-US" smtClean="0"/>
              <a:t>11/14/2011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53C0EED-2C65-4086-8454-512EB9093F1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9885F5F-5C1C-4864-9C36-700A3212A2DE}" type="datetimeFigureOut">
              <a:rPr lang="en-US" smtClean="0"/>
              <a:t>11/14/2011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53C0EED-2C65-4086-8454-512EB9093F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Types of Chemical Reactions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Chemical </a:t>
            </a:r>
            <a:r>
              <a:rPr lang="en-US" dirty="0" smtClean="0"/>
              <a:t>reactions are reactions where there is a chemical change in the substances that are combined and new substances are formed</a:t>
            </a:r>
            <a:r>
              <a:rPr lang="en-US" dirty="0" smtClean="0"/>
              <a:t>.</a:t>
            </a:r>
          </a:p>
          <a:p>
            <a:r>
              <a:rPr lang="en-US" dirty="0" smtClean="0"/>
              <a:t> </a:t>
            </a:r>
            <a:r>
              <a:rPr lang="en-US" dirty="0" smtClean="0"/>
              <a:t>There are chemical reactions taking place everywhere and everyday. Lighting a match, starting a car, walking, eating all involve chemical </a:t>
            </a:r>
            <a:r>
              <a:rPr lang="en-US" dirty="0" smtClean="0"/>
              <a:t>reactions</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Chemical reactions can be written as equations where the reactants react that result in or produce products.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Two or  more substances combine to produce a new product</a:t>
            </a:r>
          </a:p>
          <a:p>
            <a:r>
              <a:rPr lang="en-CA" dirty="0" smtClean="0"/>
              <a:t>General equation</a:t>
            </a:r>
          </a:p>
          <a:p>
            <a:pPr lvl="1"/>
            <a:r>
              <a:rPr lang="en-CA" dirty="0" smtClean="0"/>
              <a:t>X + Y 		  XY</a:t>
            </a:r>
          </a:p>
          <a:p>
            <a:r>
              <a:rPr lang="en-CA" dirty="0" smtClean="0"/>
              <a:t>Often the reactants in a </a:t>
            </a:r>
            <a:r>
              <a:rPr lang="en-CA" dirty="0" err="1" smtClean="0"/>
              <a:t>syntesis</a:t>
            </a:r>
            <a:r>
              <a:rPr lang="en-CA" dirty="0" smtClean="0"/>
              <a:t> reaction are elements</a:t>
            </a:r>
          </a:p>
          <a:p>
            <a:pPr lvl="1"/>
            <a:r>
              <a:rPr lang="en-CA" dirty="0" smtClean="0"/>
              <a:t>Ex.</a:t>
            </a:r>
            <a:endParaRPr lang="en-CA" dirty="0" smtClean="0"/>
          </a:p>
        </p:txBody>
      </p:sp>
      <p:sp>
        <p:nvSpPr>
          <p:cNvPr id="3" name="Title 2"/>
          <p:cNvSpPr>
            <a:spLocks noGrp="1"/>
          </p:cNvSpPr>
          <p:nvPr>
            <p:ph type="title"/>
          </p:nvPr>
        </p:nvSpPr>
        <p:spPr/>
        <p:txBody>
          <a:bodyPr/>
          <a:lstStyle/>
          <a:p>
            <a:r>
              <a:rPr lang="en-CA" dirty="0" smtClean="0"/>
              <a:t>Synthesis reactions</a:t>
            </a:r>
            <a:endParaRPr lang="en-US" dirty="0"/>
          </a:p>
        </p:txBody>
      </p:sp>
      <p:cxnSp>
        <p:nvCxnSpPr>
          <p:cNvPr id="5" name="Straight Arrow Connector 4"/>
          <p:cNvCxnSpPr/>
          <p:nvPr/>
        </p:nvCxnSpPr>
        <p:spPr>
          <a:xfrm>
            <a:off x="2133600" y="29718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 In a decomposition reaction, a compound breaks down into two or more, simpler compounds or elements</a:t>
            </a:r>
          </a:p>
          <a:p>
            <a:pPr lvl="1"/>
            <a:r>
              <a:rPr lang="en-CA" dirty="0" smtClean="0"/>
              <a:t>General equation – </a:t>
            </a:r>
          </a:p>
          <a:p>
            <a:pPr lvl="3">
              <a:buNone/>
            </a:pPr>
            <a:r>
              <a:rPr lang="en-CA" dirty="0" smtClean="0"/>
              <a:t>XY 		X + Y</a:t>
            </a:r>
          </a:p>
          <a:p>
            <a:r>
              <a:rPr lang="en-CA" dirty="0" smtClean="0"/>
              <a:t>We can think of decomposition reactions as the opposite of synthesis</a:t>
            </a:r>
          </a:p>
          <a:p>
            <a:pPr lvl="1">
              <a:buNone/>
            </a:pPr>
            <a:r>
              <a:rPr lang="en-CA" dirty="0" smtClean="0"/>
              <a:t>Ex. – when pop goes flat</a:t>
            </a:r>
          </a:p>
          <a:p>
            <a:endParaRPr lang="en-US" dirty="0"/>
          </a:p>
        </p:txBody>
      </p:sp>
      <p:sp>
        <p:nvSpPr>
          <p:cNvPr id="3" name="Title 2"/>
          <p:cNvSpPr>
            <a:spLocks noGrp="1"/>
          </p:cNvSpPr>
          <p:nvPr>
            <p:ph type="title"/>
          </p:nvPr>
        </p:nvSpPr>
        <p:spPr/>
        <p:txBody>
          <a:bodyPr/>
          <a:lstStyle/>
          <a:p>
            <a:r>
              <a:rPr lang="en-CA" dirty="0" smtClean="0"/>
              <a:t>Decomposition Reaction</a:t>
            </a:r>
            <a:endParaRPr lang="en-US" dirty="0"/>
          </a:p>
        </p:txBody>
      </p:sp>
      <p:cxnSp>
        <p:nvCxnSpPr>
          <p:cNvPr id="5" name="Straight Arrow Connector 4"/>
          <p:cNvCxnSpPr/>
          <p:nvPr/>
        </p:nvCxnSpPr>
        <p:spPr>
          <a:xfrm>
            <a:off x="1905000" y="33528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In a single displacement reaction, one element takes the place of (displaces) another element in a compound. There are two general forms of the equation</a:t>
            </a:r>
          </a:p>
          <a:p>
            <a:pPr lvl="1"/>
            <a:r>
              <a:rPr lang="en-CA" dirty="0" smtClean="0"/>
              <a:t>A +BX		   B + AX</a:t>
            </a:r>
          </a:p>
          <a:p>
            <a:pPr lvl="1"/>
            <a:r>
              <a:rPr lang="en-CA" dirty="0" smtClean="0"/>
              <a:t>AX +Y		AY+ X</a:t>
            </a:r>
          </a:p>
          <a:p>
            <a:pPr lvl="1"/>
            <a:r>
              <a:rPr lang="en-CA" dirty="0" smtClean="0"/>
              <a:t> </a:t>
            </a:r>
            <a:r>
              <a:rPr lang="en-CA" dirty="0" smtClean="0"/>
              <a:t>Ex. Copper and silver nitrate experiment </a:t>
            </a:r>
            <a:endParaRPr lang="en-US" dirty="0"/>
          </a:p>
        </p:txBody>
      </p:sp>
      <p:sp>
        <p:nvSpPr>
          <p:cNvPr id="3" name="Title 2"/>
          <p:cNvSpPr>
            <a:spLocks noGrp="1"/>
          </p:cNvSpPr>
          <p:nvPr>
            <p:ph type="title"/>
          </p:nvPr>
        </p:nvSpPr>
        <p:spPr/>
        <p:txBody>
          <a:bodyPr/>
          <a:lstStyle/>
          <a:p>
            <a:r>
              <a:rPr lang="en-CA" dirty="0" smtClean="0"/>
              <a:t>Single Displacement Reaction</a:t>
            </a:r>
            <a:endParaRPr lang="en-US" dirty="0"/>
          </a:p>
        </p:txBody>
      </p:sp>
      <p:cxnSp>
        <p:nvCxnSpPr>
          <p:cNvPr id="5" name="Straight Arrow Connector 4"/>
          <p:cNvCxnSpPr/>
          <p:nvPr/>
        </p:nvCxnSpPr>
        <p:spPr>
          <a:xfrm>
            <a:off x="2133600" y="3352800"/>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37338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Some metals react with water to produce hydrogen gas, while other metals are non reactant. All the alkali metals are able to displace hydrogen from water in exothermic reactions (create energy in the reaction), Such as:		</a:t>
            </a:r>
          </a:p>
          <a:p>
            <a:pPr lvl="1"/>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In a double replacement reaction, the </a:t>
            </a:r>
            <a:r>
              <a:rPr lang="en-CA" dirty="0" err="1" smtClean="0"/>
              <a:t>cations</a:t>
            </a:r>
            <a:r>
              <a:rPr lang="en-CA" dirty="0" smtClean="0"/>
              <a:t> or two different compounds exchange places, forming two new compounds</a:t>
            </a:r>
          </a:p>
          <a:p>
            <a:r>
              <a:rPr lang="en-CA" dirty="0" smtClean="0"/>
              <a:t>The general equation:</a:t>
            </a:r>
          </a:p>
          <a:p>
            <a:pPr lvl="1"/>
            <a:r>
              <a:rPr lang="en-CA" dirty="0" smtClean="0"/>
              <a:t>WX + YZ                YX + WZ</a:t>
            </a:r>
          </a:p>
          <a:p>
            <a:pPr lvl="1"/>
            <a:endParaRPr lang="en-CA" dirty="0" smtClean="0"/>
          </a:p>
          <a:p>
            <a:pPr lvl="1"/>
            <a:r>
              <a:rPr lang="en-CA" dirty="0" smtClean="0"/>
              <a:t>Ex  barium hydroxide + sodium </a:t>
            </a:r>
            <a:r>
              <a:rPr lang="en-CA" dirty="0" err="1" smtClean="0"/>
              <a:t>sulfate</a:t>
            </a:r>
            <a:r>
              <a:rPr lang="en-CA" dirty="0" smtClean="0"/>
              <a:t> </a:t>
            </a:r>
            <a:endParaRPr lang="en-US" dirty="0"/>
          </a:p>
        </p:txBody>
      </p:sp>
      <p:sp>
        <p:nvSpPr>
          <p:cNvPr id="3" name="Title 2"/>
          <p:cNvSpPr>
            <a:spLocks noGrp="1"/>
          </p:cNvSpPr>
          <p:nvPr>
            <p:ph type="title"/>
          </p:nvPr>
        </p:nvSpPr>
        <p:spPr/>
        <p:txBody>
          <a:bodyPr/>
          <a:lstStyle/>
          <a:p>
            <a:r>
              <a:rPr lang="en-CA" dirty="0" smtClean="0"/>
              <a:t>Double Displacement Reaction</a:t>
            </a:r>
            <a:endParaRPr lang="en-US" dirty="0"/>
          </a:p>
        </p:txBody>
      </p:sp>
      <p:cxnSp>
        <p:nvCxnSpPr>
          <p:cNvPr id="5" name="Straight Arrow Connector 4"/>
          <p:cNvCxnSpPr/>
          <p:nvPr/>
        </p:nvCxnSpPr>
        <p:spPr>
          <a:xfrm>
            <a:off x="2438400" y="3429000"/>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TotalTime>
  <Words>226</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Types of Chemical Reactions</vt:lpstr>
      <vt:lpstr>Slide 2</vt:lpstr>
      <vt:lpstr>Slide 3</vt:lpstr>
      <vt:lpstr>Synthesis reactions</vt:lpstr>
      <vt:lpstr>Decomposition Reaction</vt:lpstr>
      <vt:lpstr>Single Displacement Reaction</vt:lpstr>
      <vt:lpstr>Slide 7</vt:lpstr>
      <vt:lpstr>Double Displacement Reaction</vt:lpstr>
      <vt:lpstr>Slide 9</vt:lpstr>
    </vt:vector>
  </TitlesOfParts>
  <Company>Prairie Spirit School Division No. 206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eh377l</dc:creator>
  <cp:lastModifiedBy>eh377l</cp:lastModifiedBy>
  <cp:revision>5</cp:revision>
  <dcterms:created xsi:type="dcterms:W3CDTF">2011-11-14T22:40:03Z</dcterms:created>
  <dcterms:modified xsi:type="dcterms:W3CDTF">2011-11-14T23:47:15Z</dcterms:modified>
</cp:coreProperties>
</file>