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5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3EC3363-5E52-4A5E-8B51-C0738EFCD509}" type="datetimeFigureOut">
              <a:rPr lang="en-US" smtClean="0"/>
              <a:pPr/>
              <a:t>1/3/2012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D01C6FA-74E7-49D2-9A0B-A86B65CA02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 smtClean="0"/>
              <a:t>Velocity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Velocity is the change in displacement during a specific time interval</a:t>
            </a:r>
          </a:p>
          <a:p>
            <a:r>
              <a:rPr lang="en-CA" dirty="0" smtClean="0"/>
              <a:t>Formula: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The result is that </a:t>
            </a:r>
            <a:r>
              <a:rPr lang="en-CA" smtClean="0"/>
              <a:t>the </a:t>
            </a:r>
            <a:r>
              <a:rPr lang="en-CA" smtClean="0"/>
              <a:t>direction of </a:t>
            </a:r>
            <a:r>
              <a:rPr lang="en-CA" dirty="0" smtClean="0"/>
              <a:t>the velocity is the same as the direction of the displacement</a:t>
            </a:r>
          </a:p>
          <a:p>
            <a:r>
              <a:rPr lang="en-CA" dirty="0" smtClean="0"/>
              <a:t>Ex. A train travels at a constant velocity through the countryside and has a displacement of 150km [E] in a time of 1.7h. What is the velocity of the train?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Ex. Monarch butterflies migrate from Eastern Canada to central Mexico, a resultant displacement of 3500km[SW] in a time of about 91 days. What is the average velocity of the monarch butterflies in km per hour?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Ex. An airplane travels 1050km[E] at a velocity of 525km/h [E]. How long is the airplane in </a:t>
            </a:r>
            <a:r>
              <a:rPr lang="en-CA" smtClean="0"/>
              <a:t>the air?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</TotalTime>
  <Words>131</Words>
  <Application>Microsoft Office PowerPoint</Application>
  <PresentationFormat>On-screen Show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Concourse</vt:lpstr>
      <vt:lpstr>Velocity</vt:lpstr>
      <vt:lpstr>Slide 2</vt:lpstr>
      <vt:lpstr>Slide 3</vt:lpstr>
      <vt:lpstr>Slide 4</vt:lpstr>
      <vt:lpstr>Slide 5</vt:lpstr>
    </vt:vector>
  </TitlesOfParts>
  <Company>Prairie Spirit School Division No. 206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Velocity</dc:title>
  <dc:creator>eh377l</dc:creator>
  <cp:lastModifiedBy>eh377l</cp:lastModifiedBy>
  <cp:revision>3</cp:revision>
  <dcterms:created xsi:type="dcterms:W3CDTF">2011-12-19T14:31:42Z</dcterms:created>
  <dcterms:modified xsi:type="dcterms:W3CDTF">2012-01-03T17:00:32Z</dcterms:modified>
</cp:coreProperties>
</file>